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62" r:id="rId17"/>
    <p:sldId id="267" r:id="rId18"/>
    <p:sldId id="263" r:id="rId19"/>
    <p:sldId id="286" r:id="rId20"/>
    <p:sldId id="273" r:id="rId21"/>
    <p:sldId id="280" r:id="rId22"/>
    <p:sldId id="272" r:id="rId23"/>
    <p:sldId id="271" r:id="rId24"/>
    <p:sldId id="275" r:id="rId25"/>
    <p:sldId id="276" r:id="rId26"/>
    <p:sldId id="279" r:id="rId27"/>
    <p:sldId id="281" r:id="rId28"/>
    <p:sldId id="274" r:id="rId29"/>
    <p:sldId id="282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26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6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image" Target="../media/image66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29.xml"/><Relationship Id="rId4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038/ncomms6145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21/ma400962p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23343" y="2876725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4623" y="2795267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74092" y="2721141"/>
            <a:ext cx="3702006" cy="2155778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457200" y="1249136"/>
            <a:ext cx="109646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Polymer Brush: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Studied since 1980 (de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Polyelectrolyte Brush: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Studied since 1991-1992 (Pincus, Borisov, </a:t>
            </a:r>
            <a:r>
              <a:rPr lang="en-US" dirty="0" err="1">
                <a:latin typeface="Lucida grande" panose="020B0502040204020203"/>
              </a:rPr>
              <a:t>Zhulina</a:t>
            </a:r>
            <a:r>
              <a:rPr lang="en-US" dirty="0">
                <a:latin typeface="Lucida grande" panose="020B0502040204020203"/>
              </a:rPr>
              <a:t>, </a:t>
            </a:r>
            <a:r>
              <a:rPr lang="en-US" dirty="0" err="1">
                <a:latin typeface="Lucida grande" panose="020B0502040204020203"/>
              </a:rPr>
              <a:t>Birshtein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Applications: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Biological understanding (neurofilament)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1092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5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Gennes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P.-G. (1980). Conformations of Polymers Attached to an Interface. Macromolecules, 13(5), 1069–1075.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8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</TotalTime>
  <Words>1173</Words>
  <Application>Microsoft Office PowerPoint</Application>
  <PresentationFormat>Widescreen</PresentationFormat>
  <Paragraphs>294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122</cp:revision>
  <dcterms:created xsi:type="dcterms:W3CDTF">2022-03-28T18:43:16Z</dcterms:created>
  <dcterms:modified xsi:type="dcterms:W3CDTF">2022-08-18T17:51:12Z</dcterms:modified>
</cp:coreProperties>
</file>